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7" d="100"/>
          <a:sy n="77" d="100"/>
        </p:scale>
        <p:origin x="-3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10/6/2011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x-none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10/6/2011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x-none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10/6/2011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 Renaissance en France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16</a:t>
            </a:r>
            <a:r>
              <a:rPr lang="en-US" baseline="30000" dirty="0" smtClean="0"/>
              <a:t>ème</a:t>
            </a:r>
            <a:r>
              <a:rPr lang="en-US" dirty="0" smtClean="0"/>
              <a:t> – 17</a:t>
            </a:r>
            <a:r>
              <a:rPr lang="en-US" baseline="30000" dirty="0" smtClean="0"/>
              <a:t>ème</a:t>
            </a:r>
            <a:r>
              <a:rPr lang="en-US" dirty="0" smtClean="0"/>
              <a:t> siècle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290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Chronologie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1494 </a:t>
            </a:r>
            <a:r>
              <a:rPr lang="fr-FR" dirty="0" smtClean="0"/>
              <a:t>Charles</a:t>
            </a:r>
            <a:r>
              <a:rPr lang="en-US" dirty="0" smtClean="0"/>
              <a:t> VIII </a:t>
            </a:r>
            <a:r>
              <a:rPr lang="en-US" dirty="0" err="1" smtClean="0"/>
              <a:t>invahit</a:t>
            </a:r>
            <a:r>
              <a:rPr lang="en-US" dirty="0" smtClean="0"/>
              <a:t> </a:t>
            </a:r>
            <a:r>
              <a:rPr lang="en-US" dirty="0" err="1" smtClean="0"/>
              <a:t>l’Italie</a:t>
            </a:r>
            <a:endParaRPr lang="en-US" dirty="0" smtClean="0"/>
          </a:p>
          <a:p>
            <a:r>
              <a:rPr lang="en-US" dirty="0" smtClean="0"/>
              <a:t>François I (1515-1547)</a:t>
            </a:r>
          </a:p>
          <a:p>
            <a:r>
              <a:rPr lang="en-US" dirty="0" smtClean="0"/>
              <a:t>Henri II (1547-1559)</a:t>
            </a:r>
          </a:p>
          <a:p>
            <a:r>
              <a:rPr lang="en-US" dirty="0" smtClean="0"/>
              <a:t>Les </a:t>
            </a:r>
            <a:r>
              <a:rPr lang="en-US" dirty="0" err="1" smtClean="0"/>
              <a:t>Guerres</a:t>
            </a:r>
            <a:r>
              <a:rPr lang="en-US" dirty="0" smtClean="0"/>
              <a:t> de </a:t>
            </a:r>
            <a:r>
              <a:rPr lang="en-US" dirty="0" err="1" smtClean="0"/>
              <a:t>Réligion</a:t>
            </a:r>
            <a:r>
              <a:rPr lang="en-US" dirty="0" smtClean="0"/>
              <a:t> (1562-1598)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181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François I (1515-1547)</a:t>
            </a:r>
            <a:endParaRPr lang="en-US" dirty="0"/>
          </a:p>
        </p:txBody>
      </p:sp>
      <p:pic>
        <p:nvPicPr>
          <p:cNvPr id="5" name="Content Placeholder 4" descr="434px-Francis1-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38" r="-595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83032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mécène</a:t>
            </a:r>
            <a:r>
              <a:rPr lang="en-US" dirty="0" smtClean="0"/>
              <a:t> des 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Leonardo da Vinci</a:t>
            </a:r>
          </a:p>
          <a:p>
            <a:r>
              <a:rPr lang="en-US" dirty="0" smtClean="0"/>
              <a:t>Andrea del </a:t>
            </a:r>
            <a:r>
              <a:rPr lang="en-US" dirty="0" err="1" smtClean="0"/>
              <a:t>Sarto</a:t>
            </a:r>
            <a:endParaRPr lang="en-US" dirty="0" smtClean="0"/>
          </a:p>
          <a:p>
            <a:r>
              <a:rPr lang="en-US" dirty="0" err="1" smtClean="0"/>
              <a:t>Benvenuto</a:t>
            </a:r>
            <a:r>
              <a:rPr lang="en-US" dirty="0" smtClean="0"/>
              <a:t> Cellini</a:t>
            </a:r>
          </a:p>
          <a:p>
            <a:r>
              <a:rPr lang="en-US" dirty="0" smtClean="0"/>
              <a:t>Pierre </a:t>
            </a:r>
            <a:r>
              <a:rPr lang="en-US" dirty="0" err="1" smtClean="0"/>
              <a:t>l’Arétin</a:t>
            </a:r>
            <a:r>
              <a:rPr lang="en-US" dirty="0" smtClean="0"/>
              <a:t>:  agent</a:t>
            </a:r>
          </a:p>
        </p:txBody>
      </p:sp>
      <p:pic>
        <p:nvPicPr>
          <p:cNvPr id="4" name="Picture 3" descr="800px-Clos_luce_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6554" y="3178921"/>
            <a:ext cx="5606215" cy="367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51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protecteur</a:t>
            </a:r>
            <a:r>
              <a:rPr lang="en-US" dirty="0" smtClean="0"/>
              <a:t> des </a:t>
            </a:r>
            <a:r>
              <a:rPr lang="en-US" dirty="0" err="1" smtClean="0"/>
              <a:t>lettres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Bibliothèque</a:t>
            </a:r>
            <a:r>
              <a:rPr lang="en-US" dirty="0" smtClean="0"/>
              <a:t> Royal </a:t>
            </a:r>
            <a:r>
              <a:rPr lang="en-US" dirty="0" err="1" smtClean="0"/>
              <a:t>à</a:t>
            </a:r>
            <a:r>
              <a:rPr lang="en-US" dirty="0" smtClean="0"/>
              <a:t> Blois</a:t>
            </a:r>
          </a:p>
          <a:p>
            <a:r>
              <a:rPr lang="en-US" dirty="0" err="1" smtClean="0"/>
              <a:t>Collège</a:t>
            </a:r>
            <a:r>
              <a:rPr lang="en-US" dirty="0" smtClean="0"/>
              <a:t> Royal</a:t>
            </a:r>
          </a:p>
          <a:p>
            <a:r>
              <a:rPr lang="en-US" dirty="0" err="1" smtClean="0"/>
              <a:t>imprimerie</a:t>
            </a:r>
            <a:r>
              <a:rPr lang="en-US" dirty="0" smtClean="0"/>
              <a:t> royal</a:t>
            </a:r>
          </a:p>
          <a:p>
            <a:r>
              <a:rPr lang="en-US" dirty="0" err="1" smtClean="0"/>
              <a:t>poètes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519px-Guillaume_Budé_by_Jean_Clouet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983" y="1935899"/>
            <a:ext cx="3655842" cy="42193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7129" y="5787003"/>
            <a:ext cx="16767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L’humaniste</a:t>
            </a:r>
          </a:p>
          <a:p>
            <a:r>
              <a:rPr lang="fr-FR" dirty="0" smtClean="0"/>
              <a:t>Guillaume Budé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127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bâtisseur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 Château de  Blois:</a:t>
            </a:r>
          </a:p>
          <a:p>
            <a:pPr marL="114300" indent="0">
              <a:buNone/>
            </a:pPr>
            <a:r>
              <a:rPr lang="en-US" dirty="0" err="1"/>
              <a:t>e</a:t>
            </a:r>
            <a:r>
              <a:rPr lang="en-US" dirty="0" err="1" smtClean="0"/>
              <a:t>scalier</a:t>
            </a:r>
            <a:r>
              <a:rPr lang="en-US" dirty="0" smtClean="0"/>
              <a:t> monumental</a:t>
            </a:r>
          </a:p>
          <a:p>
            <a:endParaRPr lang="en-US" dirty="0"/>
          </a:p>
        </p:txBody>
      </p:sp>
      <p:pic>
        <p:nvPicPr>
          <p:cNvPr id="4" name="Picture 3" descr="401px-Chateau_de_Blois_escalier_monument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005" y="485197"/>
            <a:ext cx="3960195" cy="5915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749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bâtisseur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 descr="800px-Fontainebleau_Castle_(2735351636)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8000"/>
          <a:stretch>
            <a:fillRect/>
          </a:stretch>
        </p:blipFill>
        <p:spPr>
          <a:xfrm>
            <a:off x="2528664" y="1600200"/>
            <a:ext cx="5548535" cy="3495577"/>
          </a:xfrm>
        </p:spPr>
      </p:pic>
      <p:sp>
        <p:nvSpPr>
          <p:cNvPr id="5" name="TextBox 4"/>
          <p:cNvSpPr txBox="1"/>
          <p:nvPr/>
        </p:nvSpPr>
        <p:spPr>
          <a:xfrm>
            <a:off x="1012874" y="5465502"/>
            <a:ext cx="32239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Château de Fontainebleu: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Tapisseries de Raphaël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Sculpture de Michel-Ange</a:t>
            </a:r>
          </a:p>
          <a:p>
            <a:pPr marL="285750" indent="-285750">
              <a:buFontTx/>
              <a:buChar char="-"/>
            </a:pPr>
            <a:r>
              <a:rPr lang="fr-FR" dirty="0" smtClean="0"/>
              <a:t>Mureaux de Rosso Fiorentino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466308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Henri II (1547-1559)</a:t>
            </a:r>
            <a:endParaRPr lang="en-US" dirty="0"/>
          </a:p>
        </p:txBody>
      </p:sp>
      <p:pic>
        <p:nvPicPr>
          <p:cNvPr id="4" name="Content Placeholder 3" descr="440px-Henry_II_of_France.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225" r="-582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0597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Continuation de son </a:t>
            </a:r>
            <a:r>
              <a:rPr lang="en-US" dirty="0" err="1" smtClean="0"/>
              <a:t>père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 smtClean="0"/>
              <a:t>aménagement</a:t>
            </a:r>
            <a:r>
              <a:rPr lang="en-US" dirty="0" smtClean="0"/>
              <a:t> du Louvre</a:t>
            </a:r>
          </a:p>
          <a:p>
            <a:r>
              <a:rPr lang="en-US" dirty="0" smtClean="0"/>
              <a:t>arcs de </a:t>
            </a:r>
            <a:r>
              <a:rPr lang="en-US" dirty="0" err="1" smtClean="0"/>
              <a:t>triomphe</a:t>
            </a:r>
            <a:endParaRPr lang="en-US" dirty="0" smtClean="0"/>
          </a:p>
          <a:p>
            <a:r>
              <a:rPr lang="en-US" dirty="0" smtClean="0"/>
              <a:t>Le </a:t>
            </a:r>
            <a:r>
              <a:rPr lang="en-US" dirty="0" err="1" smtClean="0"/>
              <a:t>Pléade</a:t>
            </a:r>
            <a:endParaRPr lang="en-US" dirty="0" smtClean="0"/>
          </a:p>
          <a:p>
            <a:r>
              <a:rPr lang="en-US" dirty="0" smtClean="0"/>
              <a:t>Michel de Montaigne</a:t>
            </a:r>
            <a:endParaRPr lang="en-US" dirty="0"/>
          </a:p>
        </p:txBody>
      </p:sp>
      <p:pic>
        <p:nvPicPr>
          <p:cNvPr id="4" name="Picture 3" descr="800px-Louvre_FranzI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782" y="2829201"/>
            <a:ext cx="4545874" cy="340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8934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12517</TotalTime>
  <Words>114</Words>
  <Application>Microsoft Office PowerPoint</Application>
  <PresentationFormat>On-screen Show 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Adjacency</vt:lpstr>
      <vt:lpstr>La Renaissance en France</vt:lpstr>
      <vt:lpstr>Chronologie</vt:lpstr>
      <vt:lpstr>François I (1515-1547)</vt:lpstr>
      <vt:lpstr>Un mécène des arts</vt:lpstr>
      <vt:lpstr>Le protecteur des lettres</vt:lpstr>
      <vt:lpstr>Le bâtisseur</vt:lpstr>
      <vt:lpstr>Le bâtisseur </vt:lpstr>
      <vt:lpstr>Henri II (1547-1559)</vt:lpstr>
      <vt:lpstr>Continuation de son père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Renaissance en France</dc:title>
  <dc:creator>Christine Young</dc:creator>
  <cp:lastModifiedBy>youngch</cp:lastModifiedBy>
  <cp:revision>6</cp:revision>
  <dcterms:created xsi:type="dcterms:W3CDTF">2011-09-27T22:09:34Z</dcterms:created>
  <dcterms:modified xsi:type="dcterms:W3CDTF">2011-10-06T19:04:53Z</dcterms:modified>
</cp:coreProperties>
</file>